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>
        <p:scale>
          <a:sx n="90" d="100"/>
          <a:sy n="90" d="100"/>
        </p:scale>
        <p:origin x="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FF6C-DD6C-496E-98E6-E26AC6113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A33CE2-2300-4D53-81BB-4FAB8E07C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01D0C-9081-4CA6-8170-6CBD27489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E8DE-96AD-46D4-923F-1F10253EDBE0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09ECA-7106-412A-BAB0-4D38585A1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A105A-E0DE-4C41-BA03-C8DBFD02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BBA9-A5D4-4E9A-8CC3-78F0C588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66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EC21F-BAEF-4DAB-ABDC-76173118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93413C-B22C-475D-A1D1-4B9285E52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731E5-E40C-496C-95EE-05B4D44CF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E8DE-96AD-46D4-923F-1F10253EDBE0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366EA-C545-4563-B8AD-EEA9D573F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76945-3327-4B6C-9E19-1C86E002C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BBA9-A5D4-4E9A-8CC3-78F0C588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38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F3AA0D-1F1E-4A61-8E81-F463608289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0BD33E-DC1C-4882-96F4-B07E4DE91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B3265-4673-49F2-AFB3-5A055407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E8DE-96AD-46D4-923F-1F10253EDBE0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C8E35-0453-4180-8E0E-E69C01BA2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DBB27-B7F7-4EDC-B373-708BDC156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BBA9-A5D4-4E9A-8CC3-78F0C588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ADB34-73E6-425E-A7D4-A453C50C4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15B48-C339-4151-B618-597AC00CF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EA617-47A4-4521-86B0-1793D481D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E8DE-96AD-46D4-923F-1F10253EDBE0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7814F-0717-4BED-B0B8-B4ABBD43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25571-ACD9-4147-BAB6-087AFA69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BBA9-A5D4-4E9A-8CC3-78F0C588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11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8D723-1089-4623-9C79-BE7EEB59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276A7-D619-41A4-A89E-E0F787DDF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7079A-0437-4357-81BE-29EE44A8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E8DE-96AD-46D4-923F-1F10253EDBE0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964B5-B543-4F9A-83AE-ADDF54632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C5FA8-BEF8-4C6D-8D4D-EE30DA0A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BBA9-A5D4-4E9A-8CC3-78F0C588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96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B2BA9-387F-44C7-BB81-7F24C411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1714E-BF41-4607-BE8D-050332121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43FCB-A021-4C11-9CBD-A5EEAB7DF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F8741-BF38-4713-B02B-B207E2F3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E8DE-96AD-46D4-923F-1F10253EDBE0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31974-C880-4F5C-ABC5-44D70C08C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32967-5C13-4FCC-B72A-4D1EF4770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BBA9-A5D4-4E9A-8CC3-78F0C588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3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B943-AF11-4814-9272-59DF9D068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9566F-BB9F-419B-9108-63555A165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78F9C-20E3-4F59-ACA7-B4DE08D1D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320074-06BC-4101-9C2C-0F22EA837A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85CC3-5FFB-491F-80C4-2531DB4E2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8DB411-18DF-46B7-82DA-6DCF3BFA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E8DE-96AD-46D4-923F-1F10253EDBE0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5C36F-CCD8-4973-9388-5671F535A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BF283-9D81-4424-8C18-D15E0727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BBA9-A5D4-4E9A-8CC3-78F0C588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48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6ED96-FB15-4188-8832-6A84216A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57F640-6182-4393-A93A-E4ED6B8F6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E8DE-96AD-46D4-923F-1F10253EDBE0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2549BC-0040-4F39-87D2-758A4F46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CBD8D-E0B9-414B-BF84-633E1D357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BBA9-A5D4-4E9A-8CC3-78F0C588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9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E0B6EA-4C33-48BE-A600-6511DC062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E8DE-96AD-46D4-923F-1F10253EDBE0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F217D7-428F-4EF2-AF0A-83598A9D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F7804-8EE3-49DB-9AE8-2CA15ABF1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BBA9-A5D4-4E9A-8CC3-78F0C588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18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D4AF9-FA66-44A7-97F8-6939355C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3B00F-FB4E-45B9-9533-3713587DF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BC8C5-63A2-4381-AEBC-EA07F3E72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D4196-4438-4833-A3BE-7CE572125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E8DE-96AD-46D4-923F-1F10253EDBE0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5B518-ECC8-4A3A-8284-0173661B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553320-079F-4603-8943-D68968B3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BBA9-A5D4-4E9A-8CC3-78F0C588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6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6E54E-6BD3-4B94-977F-038A39CE2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611E20-771E-45A5-9496-3A4B616BD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4FEA3-D16F-4055-A160-2A50AC0D0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4C8E9-191C-4E73-B15A-C11B2F071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E8DE-96AD-46D4-923F-1F10253EDBE0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49E7D-8BA0-4985-94D5-08739AECF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C5FFD-A2E6-4E1A-9D58-CABD969E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BBA9-A5D4-4E9A-8CC3-78F0C588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9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297597-63A6-4F51-A775-A90CC748A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48E6-A8D5-42B1-AA46-F0B6F6559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FEC79-474C-4A83-AACF-4C246CED9D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4E8DE-96AD-46D4-923F-1F10253EDBE0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0453F-1A59-4E99-8165-C9765C3AD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20A47-57B3-4CAB-86A0-21E24BFBF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ABBA9-A5D4-4E9A-8CC3-78F0C588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1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7C2B3B-6F7F-41A1-B965-292984DCF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317" y="421550"/>
            <a:ext cx="4839365" cy="4490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47F090-0828-4E0F-9CD2-E9C6D9EB2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688" y="4937260"/>
            <a:ext cx="6828571" cy="149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32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610D95-47B1-488B-A8F6-B3D944314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19" y="133762"/>
            <a:ext cx="10940902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58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99EC82-4386-4424-8358-84D4040FF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3" y="297711"/>
            <a:ext cx="11366662" cy="634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40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141028-C202-49EA-8783-3BA0E743C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06" y="276447"/>
            <a:ext cx="11398103" cy="64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97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0AA79C-7C71-4701-BC07-7358E689A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3" y="244549"/>
            <a:ext cx="11153554" cy="647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06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16AC8C-EBE8-4BB0-AC35-DD8CEF727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180753"/>
            <a:ext cx="10940902" cy="660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17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274915-B880-4FE2-9A8E-82EFC3850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159488"/>
            <a:ext cx="11717079" cy="65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0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9C8D1-88B9-43FE-9B35-FCA08EE0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6" y="244549"/>
            <a:ext cx="11961627" cy="653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16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78E5E5-D014-42FA-BD4E-AF304E15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72" y="180753"/>
            <a:ext cx="11206716" cy="667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76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69C667-CC6D-46D8-991D-6C1F82642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9" y="223284"/>
            <a:ext cx="11387470" cy="663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28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BFE4B3-484E-46AC-9780-38E3714CE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3" y="212651"/>
            <a:ext cx="11440633" cy="64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34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040D46-D59E-43BE-90D2-9A447C43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63" y="127591"/>
            <a:ext cx="10632557" cy="66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99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FE1050-D452-4A9F-BC63-2DAE1D31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9" y="265814"/>
            <a:ext cx="1145126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60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38D597-6C9F-41B7-9FA6-74E7431A9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30" y="212650"/>
            <a:ext cx="11164186" cy="656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86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4A33EC-7597-4601-9F6A-51C97CF25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1" y="255181"/>
            <a:ext cx="11536326" cy="632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5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03D397-ED5E-4F11-B8C0-7D4FE6B92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80" y="308344"/>
            <a:ext cx="11546958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17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12EF27-2131-4F88-808E-133699C68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847" y="0"/>
            <a:ext cx="9845748" cy="41892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D9B5B0-55BD-44A4-A6C4-62EA37DC2246}"/>
              </a:ext>
            </a:extLst>
          </p:cNvPr>
          <p:cNvSpPr/>
          <p:nvPr/>
        </p:nvSpPr>
        <p:spPr>
          <a:xfrm>
            <a:off x="2453879" y="4189228"/>
            <a:ext cx="731968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我最棒！</a:t>
            </a:r>
            <a:endParaRPr lang="en-US" sz="9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56005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D71C3C-8708-4E1B-85F7-E141542D7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23" y="473616"/>
            <a:ext cx="10073003" cy="601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6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E7E2A7-D4F4-4699-BF61-7C1866C31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29" y="116958"/>
            <a:ext cx="11025964" cy="660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31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F6C5ED-584A-49C6-BBF9-4B315CC81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02" y="170122"/>
            <a:ext cx="10675089" cy="653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77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8B7896-8C57-4787-8A4A-6FA68006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6" y="191387"/>
            <a:ext cx="10962167" cy="645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97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E242FC-65E0-4854-962D-D7AC8EE87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65" y="308344"/>
            <a:ext cx="11227982" cy="628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00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CB539B-CE2C-480E-A5D2-095E2EAA8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6" y="265814"/>
            <a:ext cx="11291776" cy="643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99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FEA4E2-CE2B-4AA3-B242-EE406B4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4" y="329608"/>
            <a:ext cx="11451265" cy="625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59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87FF39-49B3-42D5-9B16-17D8760AF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1" y="95693"/>
            <a:ext cx="11015329" cy="660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6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4</Words>
  <Application>Microsoft Office PowerPoint</Application>
  <PresentationFormat>Widescreen</PresentationFormat>
  <Paragraphs>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Bendy Chen</dc:creator>
  <cp:lastModifiedBy>Bendy Chen</cp:lastModifiedBy>
  <cp:revision>30</cp:revision>
  <dcterms:created xsi:type="dcterms:W3CDTF">2018-04-09T05:27:18Z</dcterms:created>
  <dcterms:modified xsi:type="dcterms:W3CDTF">2018-04-09T07:36:14Z</dcterms:modified>
</cp:coreProperties>
</file>